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4" r:id="rId9"/>
    <p:sldId id="273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60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bby Kesting" initials="BK" lastIdx="12" clrIdx="0">
    <p:extLst>
      <p:ext uri="{19B8F6BF-5375-455C-9EA6-DF929625EA0E}">
        <p15:presenceInfo xmlns:p15="http://schemas.microsoft.com/office/powerpoint/2012/main" userId="8c71fa206066bf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2:17:01.600" idx="6">
    <p:pos x="2498" y="2642"/>
    <p:text>Trust (Vorstellung der eigenen Person)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17:40.298" idx="7">
    <p:pos x="4364" y="2686"/>
    <p:text>Competition (Vergleichbare Konzepte, Eckpunkte, Kenngrößen)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19:24.477" idx="8">
    <p:pos x="6567" y="2655"/>
    <p:text>USP (engl.: „unique selling point“, Alleinstellungsmerkmal)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1:54:03.869" idx="3">
    <p:pos x="2203" y="1296"/>
    <p:text>Vorstellung der eigenen Person: Studierende mit Begeisterung für Technik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09:48.444" idx="4">
    <p:pos x="1647" y="1685"/>
    <p:text>Vermarktung für Kinder: "Begeisterung durch Technik", greifbare visuelle Darstellung,..)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10:45.630" idx="5">
    <p:pos x="5798" y="2117"/>
    <p:text>Einbaumöglichkeiten: Bobby Car, Go Card,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2:47:00.647" idx="11">
    <p:pos x="2799" y="1296"/>
    <p:text>Kit kann individuell eingebaut werden (BobbyCar, Kettcar, Go-Kart)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52:44.545" idx="12">
    <p:pos x="6749" y="1622"/>
    <p:text>(Screen Shots)
&gt; Word &gt; Paint &gt; Internetseite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2:34:04.178" idx="9">
    <p:pos x="2216" y="1296"/>
    <p:text>Optisch ansprechende Dartellung für Kinder</p:text>
    <p:extLst>
      <p:ext uri="{C676402C-5697-4E1C-873F-D02D1690AC5C}">
        <p15:threadingInfo xmlns:p15="http://schemas.microsoft.com/office/powerpoint/2012/main" timeZoneBias="-60"/>
      </p:ext>
    </p:extLst>
  </p:cm>
  <p:cm authorId="1" dt="2020-01-04T12:34:13.360" idx="10">
    <p:pos x="3193" y="1622"/>
    <p:text>Modularer Aufbau des Programmcodes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23189-0BA9-448C-ADCD-9209F3549F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B836773-5E95-4ADF-B658-8DC621E082F6}">
      <dgm:prSet custT="1"/>
      <dgm:spPr/>
      <dgm:t>
        <a:bodyPr/>
        <a:lstStyle/>
        <a:p>
          <a:r>
            <a:rPr lang="en-US" sz="2800" dirty="0" err="1"/>
            <a:t>Bekanntmachung</a:t>
          </a:r>
          <a:endParaRPr lang="en-US" sz="2800" dirty="0"/>
        </a:p>
      </dgm:t>
    </dgm:pt>
    <dgm:pt modelId="{E0BC204D-2535-4546-9874-4F5EEDEEBDEF}" type="parTrans" cxnId="{341F0985-5267-433A-8629-03673C329129}">
      <dgm:prSet/>
      <dgm:spPr/>
      <dgm:t>
        <a:bodyPr/>
        <a:lstStyle/>
        <a:p>
          <a:endParaRPr lang="en-US"/>
        </a:p>
      </dgm:t>
    </dgm:pt>
    <dgm:pt modelId="{125AC6BB-1175-47E4-9659-F5F47B50EDF0}" type="sibTrans" cxnId="{341F0985-5267-433A-8629-03673C329129}">
      <dgm:prSet/>
      <dgm:spPr/>
      <dgm:t>
        <a:bodyPr/>
        <a:lstStyle/>
        <a:p>
          <a:endParaRPr lang="en-US"/>
        </a:p>
      </dgm:t>
    </dgm:pt>
    <dgm:pt modelId="{908B104B-CCB3-4C5F-A938-7AF07BE7B72C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2800" dirty="0"/>
            <a:t>Durchblick</a:t>
          </a:r>
          <a:endParaRPr lang="en-US" sz="2800" dirty="0"/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dirty="0"/>
        </a:p>
      </dgm:t>
    </dgm:pt>
    <dgm:pt modelId="{74A06DFC-F9AB-440F-BD8C-0F28CB3B3494}" type="parTrans" cxnId="{4C8E3718-5105-49F0-BD3D-D13F27FE3A2E}">
      <dgm:prSet/>
      <dgm:spPr/>
      <dgm:t>
        <a:bodyPr/>
        <a:lstStyle/>
        <a:p>
          <a:endParaRPr lang="en-US"/>
        </a:p>
      </dgm:t>
    </dgm:pt>
    <dgm:pt modelId="{4AEF952E-3FC8-4558-ABAA-D14427666DB7}" type="sibTrans" cxnId="{4C8E3718-5105-49F0-BD3D-D13F27FE3A2E}">
      <dgm:prSet/>
      <dgm:spPr/>
      <dgm:t>
        <a:bodyPr/>
        <a:lstStyle/>
        <a:p>
          <a:endParaRPr lang="en-US"/>
        </a:p>
      </dgm:t>
    </dgm:pt>
    <dgm:pt modelId="{53AAEEAF-E313-4EB2-AA29-4C9856215A80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2800" dirty="0"/>
            <a:t>Kaufentscheidung</a:t>
          </a:r>
          <a:endParaRPr lang="en-US" sz="2800" dirty="0"/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dirty="0"/>
        </a:p>
      </dgm:t>
    </dgm:pt>
    <dgm:pt modelId="{18BDD03F-018D-41A0-A11F-8093716E8764}" type="parTrans" cxnId="{7DBAE984-0483-4C7A-A2C8-3A3E7E9E1C90}">
      <dgm:prSet/>
      <dgm:spPr/>
      <dgm:t>
        <a:bodyPr/>
        <a:lstStyle/>
        <a:p>
          <a:endParaRPr lang="en-US"/>
        </a:p>
      </dgm:t>
    </dgm:pt>
    <dgm:pt modelId="{83781F89-E6A6-4140-AA4D-E2FF7C30CE30}" type="sibTrans" cxnId="{7DBAE984-0483-4C7A-A2C8-3A3E7E9E1C90}">
      <dgm:prSet/>
      <dgm:spPr/>
      <dgm:t>
        <a:bodyPr/>
        <a:lstStyle/>
        <a:p>
          <a:endParaRPr lang="en-US"/>
        </a:p>
      </dgm:t>
    </dgm:pt>
    <dgm:pt modelId="{C9E1D2D6-86DF-4771-902A-9B2E62A5400E}" type="pres">
      <dgm:prSet presAssocID="{48323189-0BA9-448C-ADCD-9209F3549FB7}" presName="root" presStyleCnt="0">
        <dgm:presLayoutVars>
          <dgm:dir/>
          <dgm:resizeHandles val="exact"/>
        </dgm:presLayoutVars>
      </dgm:prSet>
      <dgm:spPr/>
    </dgm:pt>
    <dgm:pt modelId="{26E32379-1FF7-4D6B-8029-31194A74CDC9}" type="pres">
      <dgm:prSet presAssocID="{5B836773-5E95-4ADF-B658-8DC621E082F6}" presName="compNode" presStyleCnt="0"/>
      <dgm:spPr/>
    </dgm:pt>
    <dgm:pt modelId="{27B5FF06-2B76-4E2D-93FE-08E51251ACD5}" type="pres">
      <dgm:prSet presAssocID="{5B836773-5E95-4ADF-B658-8DC621E082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02928B3-2BD6-4532-A522-66520793DDE5}" type="pres">
      <dgm:prSet presAssocID="{5B836773-5E95-4ADF-B658-8DC621E082F6}" presName="spaceRect" presStyleCnt="0"/>
      <dgm:spPr/>
    </dgm:pt>
    <dgm:pt modelId="{001985ED-968D-453D-9CDB-2821BF1E6666}" type="pres">
      <dgm:prSet presAssocID="{5B836773-5E95-4ADF-B658-8DC621E082F6}" presName="textRect" presStyleLbl="revTx" presStyleIdx="0" presStyleCnt="3">
        <dgm:presLayoutVars>
          <dgm:chMax val="1"/>
          <dgm:chPref val="1"/>
        </dgm:presLayoutVars>
      </dgm:prSet>
      <dgm:spPr/>
    </dgm:pt>
    <dgm:pt modelId="{BF13E6EF-A97D-427B-A585-78CA4AA251B9}" type="pres">
      <dgm:prSet presAssocID="{125AC6BB-1175-47E4-9659-F5F47B50EDF0}" presName="sibTrans" presStyleCnt="0"/>
      <dgm:spPr/>
    </dgm:pt>
    <dgm:pt modelId="{5C5022D7-8CCE-4668-BEA3-EC48500467F6}" type="pres">
      <dgm:prSet presAssocID="{908B104B-CCB3-4C5F-A938-7AF07BE7B72C}" presName="compNode" presStyleCnt="0"/>
      <dgm:spPr/>
    </dgm:pt>
    <dgm:pt modelId="{E744A4DC-63BE-452E-BBFE-C0D1E7080A99}" type="pres">
      <dgm:prSet presAssocID="{908B104B-CCB3-4C5F-A938-7AF07BE7B7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5D355423-446E-46D7-9A0C-0C52F2BA7AC7}" type="pres">
      <dgm:prSet presAssocID="{908B104B-CCB3-4C5F-A938-7AF07BE7B72C}" presName="spaceRect" presStyleCnt="0"/>
      <dgm:spPr/>
    </dgm:pt>
    <dgm:pt modelId="{2F5A9FE7-55F4-434C-91EB-555FD4744486}" type="pres">
      <dgm:prSet presAssocID="{908B104B-CCB3-4C5F-A938-7AF07BE7B72C}" presName="textRect" presStyleLbl="revTx" presStyleIdx="1" presStyleCnt="3">
        <dgm:presLayoutVars>
          <dgm:chMax val="1"/>
          <dgm:chPref val="1"/>
        </dgm:presLayoutVars>
      </dgm:prSet>
      <dgm:spPr/>
    </dgm:pt>
    <dgm:pt modelId="{41350D0C-B125-4C79-8D9A-7E1106E53A41}" type="pres">
      <dgm:prSet presAssocID="{4AEF952E-3FC8-4558-ABAA-D14427666DB7}" presName="sibTrans" presStyleCnt="0"/>
      <dgm:spPr/>
    </dgm:pt>
    <dgm:pt modelId="{A446CEBD-A0F7-48F7-8210-E55F5D393FBA}" type="pres">
      <dgm:prSet presAssocID="{53AAEEAF-E313-4EB2-AA29-4C9856215A80}" presName="compNode" presStyleCnt="0"/>
      <dgm:spPr/>
    </dgm:pt>
    <dgm:pt modelId="{2375ADC5-2CB4-46C9-AFD4-7241EB008B37}" type="pres">
      <dgm:prSet presAssocID="{53AAEEAF-E313-4EB2-AA29-4C9856215A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D0ACF7D3-20CD-49F7-B1E1-13F7132BF97F}" type="pres">
      <dgm:prSet presAssocID="{53AAEEAF-E313-4EB2-AA29-4C9856215A80}" presName="spaceRect" presStyleCnt="0"/>
      <dgm:spPr/>
    </dgm:pt>
    <dgm:pt modelId="{6AB827AE-AAF1-44DB-B4DA-545B57493697}" type="pres">
      <dgm:prSet presAssocID="{53AAEEAF-E313-4EB2-AA29-4C9856215A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A57C002-33CC-4785-9EB5-4D2F894D5AE4}" type="presOf" srcId="{5B836773-5E95-4ADF-B658-8DC621E082F6}" destId="{001985ED-968D-453D-9CDB-2821BF1E6666}" srcOrd="0" destOrd="0" presId="urn:microsoft.com/office/officeart/2018/2/layout/IconLabelList"/>
    <dgm:cxn modelId="{4C8E3718-5105-49F0-BD3D-D13F27FE3A2E}" srcId="{48323189-0BA9-448C-ADCD-9209F3549FB7}" destId="{908B104B-CCB3-4C5F-A938-7AF07BE7B72C}" srcOrd="1" destOrd="0" parTransId="{74A06DFC-F9AB-440F-BD8C-0F28CB3B3494}" sibTransId="{4AEF952E-3FC8-4558-ABAA-D14427666DB7}"/>
    <dgm:cxn modelId="{2316F443-97DA-4E94-B4D5-3607D6B84EEC}" type="presOf" srcId="{53AAEEAF-E313-4EB2-AA29-4C9856215A80}" destId="{6AB827AE-AAF1-44DB-B4DA-545B57493697}" srcOrd="0" destOrd="0" presId="urn:microsoft.com/office/officeart/2018/2/layout/IconLabelList"/>
    <dgm:cxn modelId="{7DBAE984-0483-4C7A-A2C8-3A3E7E9E1C90}" srcId="{48323189-0BA9-448C-ADCD-9209F3549FB7}" destId="{53AAEEAF-E313-4EB2-AA29-4C9856215A80}" srcOrd="2" destOrd="0" parTransId="{18BDD03F-018D-41A0-A11F-8093716E8764}" sibTransId="{83781F89-E6A6-4140-AA4D-E2FF7C30CE30}"/>
    <dgm:cxn modelId="{341F0985-5267-433A-8629-03673C329129}" srcId="{48323189-0BA9-448C-ADCD-9209F3549FB7}" destId="{5B836773-5E95-4ADF-B658-8DC621E082F6}" srcOrd="0" destOrd="0" parTransId="{E0BC204D-2535-4546-9874-4F5EEDEEBDEF}" sibTransId="{125AC6BB-1175-47E4-9659-F5F47B50EDF0}"/>
    <dgm:cxn modelId="{E2BF1C86-A8E5-4C6B-8E05-ABAF3ADE9D80}" type="presOf" srcId="{908B104B-CCB3-4C5F-A938-7AF07BE7B72C}" destId="{2F5A9FE7-55F4-434C-91EB-555FD4744486}" srcOrd="0" destOrd="0" presId="urn:microsoft.com/office/officeart/2018/2/layout/IconLabelList"/>
    <dgm:cxn modelId="{D992FDCF-BDDA-4DE8-8AB1-C21037B811B9}" type="presOf" srcId="{48323189-0BA9-448C-ADCD-9209F3549FB7}" destId="{C9E1D2D6-86DF-4771-902A-9B2E62A5400E}" srcOrd="0" destOrd="0" presId="urn:microsoft.com/office/officeart/2018/2/layout/IconLabelList"/>
    <dgm:cxn modelId="{454FDAB3-A910-4872-8A80-8B77EE4E3E2C}" type="presParOf" srcId="{C9E1D2D6-86DF-4771-902A-9B2E62A5400E}" destId="{26E32379-1FF7-4D6B-8029-31194A74CDC9}" srcOrd="0" destOrd="0" presId="urn:microsoft.com/office/officeart/2018/2/layout/IconLabelList"/>
    <dgm:cxn modelId="{B93E8F9B-4601-41D4-BBBA-1B090A7CFFAD}" type="presParOf" srcId="{26E32379-1FF7-4D6B-8029-31194A74CDC9}" destId="{27B5FF06-2B76-4E2D-93FE-08E51251ACD5}" srcOrd="0" destOrd="0" presId="urn:microsoft.com/office/officeart/2018/2/layout/IconLabelList"/>
    <dgm:cxn modelId="{932A4D74-04DC-4AD4-A782-FE87FFA70E69}" type="presParOf" srcId="{26E32379-1FF7-4D6B-8029-31194A74CDC9}" destId="{102928B3-2BD6-4532-A522-66520793DDE5}" srcOrd="1" destOrd="0" presId="urn:microsoft.com/office/officeart/2018/2/layout/IconLabelList"/>
    <dgm:cxn modelId="{29B2547A-50D0-4E25-BCE8-7877905CA485}" type="presParOf" srcId="{26E32379-1FF7-4D6B-8029-31194A74CDC9}" destId="{001985ED-968D-453D-9CDB-2821BF1E6666}" srcOrd="2" destOrd="0" presId="urn:microsoft.com/office/officeart/2018/2/layout/IconLabelList"/>
    <dgm:cxn modelId="{093DBB32-860C-437C-A1D4-5D8090309F66}" type="presParOf" srcId="{C9E1D2D6-86DF-4771-902A-9B2E62A5400E}" destId="{BF13E6EF-A97D-427B-A585-78CA4AA251B9}" srcOrd="1" destOrd="0" presId="urn:microsoft.com/office/officeart/2018/2/layout/IconLabelList"/>
    <dgm:cxn modelId="{A8A66B4C-9B5F-4290-84E5-09A9A4CE4467}" type="presParOf" srcId="{C9E1D2D6-86DF-4771-902A-9B2E62A5400E}" destId="{5C5022D7-8CCE-4668-BEA3-EC48500467F6}" srcOrd="2" destOrd="0" presId="urn:microsoft.com/office/officeart/2018/2/layout/IconLabelList"/>
    <dgm:cxn modelId="{5D8A7A9C-59A7-4B74-A4BE-532D63334DEA}" type="presParOf" srcId="{5C5022D7-8CCE-4668-BEA3-EC48500467F6}" destId="{E744A4DC-63BE-452E-BBFE-C0D1E7080A99}" srcOrd="0" destOrd="0" presId="urn:microsoft.com/office/officeart/2018/2/layout/IconLabelList"/>
    <dgm:cxn modelId="{25DE53F7-9748-4D45-B842-E622D3D4139F}" type="presParOf" srcId="{5C5022D7-8CCE-4668-BEA3-EC48500467F6}" destId="{5D355423-446E-46D7-9A0C-0C52F2BA7AC7}" srcOrd="1" destOrd="0" presId="urn:microsoft.com/office/officeart/2018/2/layout/IconLabelList"/>
    <dgm:cxn modelId="{BA42E6D6-28D6-4A98-9E51-EFF984240175}" type="presParOf" srcId="{5C5022D7-8CCE-4668-BEA3-EC48500467F6}" destId="{2F5A9FE7-55F4-434C-91EB-555FD4744486}" srcOrd="2" destOrd="0" presId="urn:microsoft.com/office/officeart/2018/2/layout/IconLabelList"/>
    <dgm:cxn modelId="{76E295B5-FF3C-4770-8114-3F9FF81DC6CF}" type="presParOf" srcId="{C9E1D2D6-86DF-4771-902A-9B2E62A5400E}" destId="{41350D0C-B125-4C79-8D9A-7E1106E53A41}" srcOrd="3" destOrd="0" presId="urn:microsoft.com/office/officeart/2018/2/layout/IconLabelList"/>
    <dgm:cxn modelId="{A31B8C8B-8EC4-467C-81D0-24F967582FC4}" type="presParOf" srcId="{C9E1D2D6-86DF-4771-902A-9B2E62A5400E}" destId="{A446CEBD-A0F7-48F7-8210-E55F5D393FBA}" srcOrd="4" destOrd="0" presId="urn:microsoft.com/office/officeart/2018/2/layout/IconLabelList"/>
    <dgm:cxn modelId="{2C1DECB0-B46F-4BEA-AA43-C59F74496698}" type="presParOf" srcId="{A446CEBD-A0F7-48F7-8210-E55F5D393FBA}" destId="{2375ADC5-2CB4-46C9-AFD4-7241EB008B37}" srcOrd="0" destOrd="0" presId="urn:microsoft.com/office/officeart/2018/2/layout/IconLabelList"/>
    <dgm:cxn modelId="{F6E482B2-8312-4333-9F5C-C5F65A7C3456}" type="presParOf" srcId="{A446CEBD-A0F7-48F7-8210-E55F5D393FBA}" destId="{D0ACF7D3-20CD-49F7-B1E1-13F7132BF97F}" srcOrd="1" destOrd="0" presId="urn:microsoft.com/office/officeart/2018/2/layout/IconLabelList"/>
    <dgm:cxn modelId="{2174C026-536B-45B3-9550-C877ED3DAAD6}" type="presParOf" srcId="{A446CEBD-A0F7-48F7-8210-E55F5D393FBA}" destId="{6AB827AE-AAF1-44DB-B4DA-545B574936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5FF06-2B76-4E2D-93FE-08E51251ACD5}">
      <dsp:nvSpPr>
        <dsp:cNvPr id="0" name=""/>
        <dsp:cNvSpPr/>
      </dsp:nvSpPr>
      <dsp:spPr>
        <a:xfrm>
          <a:off x="916421" y="503992"/>
          <a:ext cx="1248996" cy="1248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985ED-968D-453D-9CDB-2821BF1E6666}">
      <dsp:nvSpPr>
        <dsp:cNvPr id="0" name=""/>
        <dsp:cNvSpPr/>
      </dsp:nvSpPr>
      <dsp:spPr>
        <a:xfrm>
          <a:off x="153146" y="2100501"/>
          <a:ext cx="27755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Bekanntmachung</a:t>
          </a:r>
          <a:endParaRPr lang="en-US" sz="2800" kern="1200" dirty="0"/>
        </a:p>
      </dsp:txBody>
      <dsp:txXfrm>
        <a:off x="153146" y="2100501"/>
        <a:ext cx="2775546" cy="720000"/>
      </dsp:txXfrm>
    </dsp:sp>
    <dsp:sp modelId="{E744A4DC-63BE-452E-BBFE-C0D1E7080A99}">
      <dsp:nvSpPr>
        <dsp:cNvPr id="0" name=""/>
        <dsp:cNvSpPr/>
      </dsp:nvSpPr>
      <dsp:spPr>
        <a:xfrm>
          <a:off x="4177689" y="503992"/>
          <a:ext cx="1248996" cy="1248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A9FE7-55F4-434C-91EB-555FD4744486}">
      <dsp:nvSpPr>
        <dsp:cNvPr id="0" name=""/>
        <dsp:cNvSpPr/>
      </dsp:nvSpPr>
      <dsp:spPr>
        <a:xfrm>
          <a:off x="3414414" y="2100501"/>
          <a:ext cx="27755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2800" kern="1200" dirty="0"/>
            <a:t>Durchblick</a:t>
          </a:r>
          <a:endParaRPr lang="en-US" sz="2800" kern="1200" dirty="0"/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 dirty="0"/>
        </a:p>
      </dsp:txBody>
      <dsp:txXfrm>
        <a:off x="3414414" y="2100501"/>
        <a:ext cx="2775546" cy="720000"/>
      </dsp:txXfrm>
    </dsp:sp>
    <dsp:sp modelId="{2375ADC5-2CB4-46C9-AFD4-7241EB008B37}">
      <dsp:nvSpPr>
        <dsp:cNvPr id="0" name=""/>
        <dsp:cNvSpPr/>
      </dsp:nvSpPr>
      <dsp:spPr>
        <a:xfrm>
          <a:off x="7438957" y="503992"/>
          <a:ext cx="1248996" cy="1248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827AE-AAF1-44DB-B4DA-545B57493697}">
      <dsp:nvSpPr>
        <dsp:cNvPr id="0" name=""/>
        <dsp:cNvSpPr/>
      </dsp:nvSpPr>
      <dsp:spPr>
        <a:xfrm>
          <a:off x="6675681" y="2100501"/>
          <a:ext cx="27755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2800" kern="1200" dirty="0"/>
            <a:t>Kaufentscheidung</a:t>
          </a:r>
          <a:endParaRPr lang="en-US" sz="2800" kern="1200" dirty="0"/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 dirty="0"/>
        </a:p>
      </dsp:txBody>
      <dsp:txXfrm>
        <a:off x="6675681" y="2100501"/>
        <a:ext cx="277554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83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413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15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31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0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14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0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80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62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24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-motor-und-sport.de/sebastian-vettel/" TargetMode="External"/><Relationship Id="rId2" Type="http://schemas.openxmlformats.org/officeDocument/2006/relationships/hyperlink" Target="https://www.tectake.de/go-kart-2-sitzer-80002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g.de/de/produkte/big-bobby-car/big-new-bobby-car/big-new-bobby-car-rot-80005620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svg"/><Relationship Id="rId7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5.jp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jpg"/><Relationship Id="rId7" Type="http://schemas.openxmlformats.org/officeDocument/2006/relationships/image" Target="../media/image1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0A70-F5F7-4F40-8B5A-66B1FF60E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Fahrzeug-informations- Display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B657CA-159F-4F5A-BDD1-8E18CE532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470" y="3531204"/>
            <a:ext cx="9412447" cy="977621"/>
          </a:xfrm>
        </p:spPr>
        <p:txBody>
          <a:bodyPr/>
          <a:lstStyle/>
          <a:p>
            <a:r>
              <a:rPr lang="de-DE" dirty="0"/>
              <a:t>Analoger Tachometer, digitaler </a:t>
            </a:r>
            <a:r>
              <a:rPr lang="de-DE" dirty="0" err="1"/>
              <a:t>tageskilometerzähler</a:t>
            </a:r>
            <a:r>
              <a:rPr lang="de-DE" dirty="0"/>
              <a:t>, Bewegungsrichtung </a:t>
            </a:r>
          </a:p>
        </p:txBody>
      </p:sp>
    </p:spTree>
    <p:extLst>
      <p:ext uri="{BB962C8B-B14F-4D97-AF65-F5344CB8AC3E}">
        <p14:creationId xmlns:p14="http://schemas.microsoft.com/office/powerpoint/2010/main" val="187640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4E2EA-54AA-4B69-9C32-8AF5FF20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Erstellen und Auslesen von Bibliotheken</a:t>
            </a:r>
            <a:br>
              <a:rPr lang="de-DE" dirty="0"/>
            </a:br>
            <a:endParaRPr lang="de-DE" dirty="0"/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DC3CA6A-72EE-43BD-B8D1-1E7C96E2A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240" y="1972296"/>
            <a:ext cx="7255440" cy="4081185"/>
          </a:xfrm>
        </p:spPr>
      </p:pic>
    </p:spTree>
    <p:extLst>
      <p:ext uri="{BB962C8B-B14F-4D97-AF65-F5344CB8AC3E}">
        <p14:creationId xmlns:p14="http://schemas.microsoft.com/office/powerpoint/2010/main" val="334588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0621D15-DA50-4EC4-BAC9-F69B0C14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05" y="1427968"/>
            <a:ext cx="6667075" cy="440845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7997507-8743-431D-BDB4-39264C8199D0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Schriftart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32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ild, Uhr, Spieler, Ball enthält.&#10;&#10;Automatisch generierte Beschreibung">
            <a:extLst>
              <a:ext uri="{FF2B5EF4-FFF2-40B4-BE49-F238E27FC236}">
                <a16:creationId xmlns:a16="http://schemas.microsoft.com/office/drawing/2014/main" id="{57DF8681-9E79-4D1A-A6B3-B24897B8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98" y="1312635"/>
            <a:ext cx="6521211" cy="466730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D6F0FDEC-0496-4CB7-A2DB-A082E1840CB1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Ausschneiden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774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912E5AF-7FC4-4B7D-8CF7-7BA67AB4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437420"/>
            <a:ext cx="5000102" cy="4259618"/>
          </a:xfrm>
          <a:prstGeom prst="rect">
            <a:avLst/>
          </a:prstGeom>
        </p:spPr>
      </p:pic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3E3A43B-9081-4FFD-92D8-072B798D1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75" y="320563"/>
            <a:ext cx="3206087" cy="573291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96AE675-D797-4113-9480-689C9FA5D044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Skalieren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197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190523F-D155-4C26-9E80-D310F5ED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39" y="1443931"/>
            <a:ext cx="7787322" cy="456849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6C9C509-0679-4120-AE66-13FAEA952BF5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Konvertieren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959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sitzend enthält.&#10;&#10;Automatisch generierte Beschreibung">
            <a:extLst>
              <a:ext uri="{FF2B5EF4-FFF2-40B4-BE49-F238E27FC236}">
                <a16:creationId xmlns:a16="http://schemas.microsoft.com/office/drawing/2014/main" id="{22CB7D20-F00A-4901-A156-207688E0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4" y="1409032"/>
            <a:ext cx="5724907" cy="4530836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8D375C-59F7-4D7C-821A-4E0693B1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61" y="1406631"/>
            <a:ext cx="5724907" cy="4530836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4E2F734-D9B1-4EFB-AD7B-5F8BA80C1CA9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Anpassen der Datei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70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ildschirm, Tisch, sitzend, schwarz enthält.&#10;&#10;Automatisch generierte Beschreibung">
            <a:extLst>
              <a:ext uri="{FF2B5EF4-FFF2-40B4-BE49-F238E27FC236}">
                <a16:creationId xmlns:a16="http://schemas.microsoft.com/office/drawing/2014/main" id="{F17C347F-E93C-478C-93CF-CE4E614B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52" y="1511545"/>
            <a:ext cx="6666295" cy="439907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0765979-9017-4424-BEED-62DF41C60B41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Auslesen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4D6AE-9193-4CD1-A5C5-7A6C3C14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740498" cy="1049235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3. Kaufentscheidung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4A2DA64-D632-4C9E-B7E6-084F0CE5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sz="2800" dirty="0" err="1"/>
              <a:t>Darstellung</a:t>
            </a:r>
            <a:endParaRPr lang="en-US" sz="2800" dirty="0"/>
          </a:p>
          <a:p>
            <a:r>
              <a:rPr lang="en-US" sz="2800" dirty="0" err="1"/>
              <a:t>Individuelle</a:t>
            </a:r>
            <a:r>
              <a:rPr lang="en-US" sz="2800" dirty="0"/>
              <a:t> </a:t>
            </a:r>
            <a:r>
              <a:rPr lang="en-US" sz="2800" dirty="0" err="1"/>
              <a:t>Anpassung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4FC81A0-61C5-4E60-B858-C98403CB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417" y="1510879"/>
            <a:ext cx="4960442" cy="30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7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1FD4A-E4BC-4C4F-BDDC-81C4861D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AF091C-F8AE-4E42-A645-2E5CB79BB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Gokart 2 </a:t>
            </a:r>
            <a:r>
              <a:rPr lang="de-DE" dirty="0" err="1"/>
              <a:t>Sitzer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https://www.tectake.de/go-kart-2-sitzer-800026</a:t>
            </a:r>
            <a:endParaRPr lang="de-DE" dirty="0"/>
          </a:p>
          <a:p>
            <a:r>
              <a:rPr lang="fi-FI" dirty="0"/>
              <a:t>Vettel: </a:t>
            </a:r>
            <a:r>
              <a:rPr lang="fi-FI" dirty="0">
                <a:hlinkClick r:id="rId3"/>
              </a:rPr>
              <a:t>https://www.auto-motor-und-sport.de/sebastian-vettel/</a:t>
            </a:r>
            <a:endParaRPr lang="fi-FI" dirty="0"/>
          </a:p>
          <a:p>
            <a:r>
              <a:rPr lang="de-DE" dirty="0" err="1"/>
              <a:t>BobbyCar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https://www.big.de/de/produkte/big-bobby-car/big-new-bobby-car/big-new-bobby-car-rot-800056200/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35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21AC8-4511-4DBF-8AA7-FED61B95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de-DE" dirty="0"/>
              <a:t>Gliederung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59EFF28-5BE9-4A53-9D0E-6CDD952B70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54830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86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8ACC8-9BD7-4591-9071-98487C5B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de-DE" dirty="0"/>
              <a:t>1. Bekanntmachung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EA0F2-D843-4424-97E1-5787A181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de-DE" sz="2800" dirty="0"/>
              <a:t>Motivation </a:t>
            </a:r>
          </a:p>
          <a:p>
            <a:r>
              <a:rPr lang="de-DE" sz="2800" dirty="0"/>
              <a:t>Idee </a:t>
            </a:r>
          </a:p>
          <a:p>
            <a:r>
              <a:rPr lang="de-DE" sz="2800" dirty="0"/>
              <a:t>Unterstützung seit der Frühkindlichen Entwicklung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12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D54CE-CEFB-4E89-A40B-787603E9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Durchblick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ED202-41A1-456E-B0CD-4FD9A9D2B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Modularer Aufbau </a:t>
            </a:r>
          </a:p>
          <a:p>
            <a:r>
              <a:rPr lang="de-DE" sz="2800" dirty="0"/>
              <a:t>Vorgehensweise zur Erstellung und Auslesen von Bibliotheken</a:t>
            </a:r>
          </a:p>
          <a:p>
            <a:r>
              <a:rPr lang="de-DE" sz="2800" dirty="0"/>
              <a:t>Lösung des Echtzeitproblems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926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3713ABF-F126-409F-BE6C-75C86F263658}"/>
              </a:ext>
            </a:extLst>
          </p:cNvPr>
          <p:cNvSpPr/>
          <p:nvPr/>
        </p:nvSpPr>
        <p:spPr>
          <a:xfrm>
            <a:off x="136021" y="31099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C76661F-0A70-4864-90BC-13E219498D95}"/>
              </a:ext>
            </a:extLst>
          </p:cNvPr>
          <p:cNvGrpSpPr/>
          <p:nvPr/>
        </p:nvGrpSpPr>
        <p:grpSpPr>
          <a:xfrm>
            <a:off x="5623690" y="3488151"/>
            <a:ext cx="4109166" cy="2128457"/>
            <a:chOff x="6546414" y="3686132"/>
            <a:chExt cx="4109166" cy="212845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1842DDD-9827-453B-8452-F32D8E07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6414" y="3686132"/>
              <a:ext cx="4032388" cy="2128457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FF948EF-FA8F-4E71-A7AD-C88BCE157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4179" y="5285760"/>
              <a:ext cx="436414" cy="361170"/>
            </a:xfrm>
            <a:prstGeom prst="rect">
              <a:avLst/>
            </a:prstGeom>
          </p:spPr>
        </p:pic>
        <p:pic>
          <p:nvPicPr>
            <p:cNvPr id="18" name="Picture 2" descr="Bildergebnis für spannungsquelle schaltbild">
              <a:extLst>
                <a:ext uri="{FF2B5EF4-FFF2-40B4-BE49-F238E27FC236}">
                  <a16:creationId xmlns:a16="http://schemas.microsoft.com/office/drawing/2014/main" id="{E5A281B2-D7DD-406C-AAC8-59AAEBCEC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9993121" y="4526767"/>
              <a:ext cx="778679" cy="54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AD94B38-3F93-40D0-9F32-AD0880B75241}"/>
                </a:ext>
              </a:extLst>
            </p:cNvPr>
            <p:cNvSpPr/>
            <p:nvPr/>
          </p:nvSpPr>
          <p:spPr>
            <a:xfrm>
              <a:off x="8220075" y="4606741"/>
              <a:ext cx="1552575" cy="851084"/>
            </a:xfrm>
            <a:custGeom>
              <a:avLst/>
              <a:gdLst>
                <a:gd name="connsiteX0" fmla="*/ 1552575 w 1552575"/>
                <a:gd name="connsiteY0" fmla="*/ 851084 h 851084"/>
                <a:gd name="connsiteX1" fmla="*/ 752475 w 1552575"/>
                <a:gd name="connsiteY1" fmla="*/ 403409 h 851084"/>
                <a:gd name="connsiteX2" fmla="*/ 495300 w 1552575"/>
                <a:gd name="connsiteY2" fmla="*/ 12884 h 851084"/>
                <a:gd name="connsiteX3" fmla="*/ 0 w 1552575"/>
                <a:gd name="connsiteY3" fmla="*/ 98609 h 85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575" h="851084">
                  <a:moveTo>
                    <a:pt x="1552575" y="851084"/>
                  </a:moveTo>
                  <a:cubicBezTo>
                    <a:pt x="1240631" y="697096"/>
                    <a:pt x="928687" y="543109"/>
                    <a:pt x="752475" y="403409"/>
                  </a:cubicBezTo>
                  <a:cubicBezTo>
                    <a:pt x="576263" y="263709"/>
                    <a:pt x="620712" y="63684"/>
                    <a:pt x="495300" y="12884"/>
                  </a:cubicBezTo>
                  <a:cubicBezTo>
                    <a:pt x="369888" y="-37916"/>
                    <a:pt x="93662" y="76384"/>
                    <a:pt x="0" y="98609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BBE455A-1836-482B-B10E-9F4F94356EAA}"/>
                </a:ext>
              </a:extLst>
            </p:cNvPr>
            <p:cNvSpPr/>
            <p:nvPr/>
          </p:nvSpPr>
          <p:spPr>
            <a:xfrm>
              <a:off x="8677275" y="4610100"/>
              <a:ext cx="1524000" cy="251649"/>
            </a:xfrm>
            <a:custGeom>
              <a:avLst/>
              <a:gdLst>
                <a:gd name="connsiteX0" fmla="*/ 0 w 1524000"/>
                <a:gd name="connsiteY0" fmla="*/ 0 h 251649"/>
                <a:gd name="connsiteX1" fmla="*/ 704850 w 1524000"/>
                <a:gd name="connsiteY1" fmla="*/ 247650 h 251649"/>
                <a:gd name="connsiteX2" fmla="*/ 1524000 w 1524000"/>
                <a:gd name="connsiteY2" fmla="*/ 171450 h 25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0" h="251649">
                  <a:moveTo>
                    <a:pt x="0" y="0"/>
                  </a:moveTo>
                  <a:cubicBezTo>
                    <a:pt x="225425" y="109537"/>
                    <a:pt x="450850" y="219075"/>
                    <a:pt x="704850" y="247650"/>
                  </a:cubicBezTo>
                  <a:cubicBezTo>
                    <a:pt x="958850" y="276225"/>
                    <a:pt x="1319213" y="141288"/>
                    <a:pt x="1524000" y="17145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78B7D81-8D5B-43C6-B3B4-ADB32D21FD44}"/>
              </a:ext>
            </a:extLst>
          </p:cNvPr>
          <p:cNvGrpSpPr/>
          <p:nvPr/>
        </p:nvGrpSpPr>
        <p:grpSpPr>
          <a:xfrm>
            <a:off x="589828" y="3155975"/>
            <a:ext cx="4197031" cy="2834031"/>
            <a:chOff x="180976" y="3155976"/>
            <a:chExt cx="4197031" cy="2834031"/>
          </a:xfrm>
        </p:grpSpPr>
        <p:pic>
          <p:nvPicPr>
            <p:cNvPr id="5" name="Inhaltsplatzhalter 4">
              <a:extLst>
                <a:ext uri="{FF2B5EF4-FFF2-40B4-BE49-F238E27FC236}">
                  <a16:creationId xmlns:a16="http://schemas.microsoft.com/office/drawing/2014/main" id="{0F0F8C66-EAC8-4D63-AAA9-D76F6918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976" y="3155976"/>
              <a:ext cx="4139446" cy="2834031"/>
            </a:xfrm>
            <a:prstGeom prst="rect">
              <a:avLst/>
            </a:prstGeom>
          </p:spPr>
        </p:pic>
        <p:pic>
          <p:nvPicPr>
            <p:cNvPr id="1026" name="Picture 2" descr="Bildergebnis für spannungsquelle schaltbild">
              <a:extLst>
                <a:ext uri="{FF2B5EF4-FFF2-40B4-BE49-F238E27FC236}">
                  <a16:creationId xmlns:a16="http://schemas.microsoft.com/office/drawing/2014/main" id="{139DE0AA-923E-43CC-BB6E-08305376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715548" y="4013074"/>
              <a:ext cx="778679" cy="54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A5CA472-35FF-4792-BE98-70269BC2DC55}"/>
                </a:ext>
              </a:extLst>
            </p:cNvPr>
            <p:cNvSpPr/>
            <p:nvPr/>
          </p:nvSpPr>
          <p:spPr>
            <a:xfrm rot="732350">
              <a:off x="1712556" y="3401785"/>
              <a:ext cx="663226" cy="172733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394C380-5666-481A-9510-E0667A3C3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8827" y="4963429"/>
              <a:ext cx="436414" cy="361170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AB7BA3BE-E075-4BD8-B4D7-803B14423B2F}"/>
                </a:ext>
              </a:extLst>
            </p:cNvPr>
            <p:cNvSpPr/>
            <p:nvPr/>
          </p:nvSpPr>
          <p:spPr>
            <a:xfrm>
              <a:off x="1832714" y="3621648"/>
              <a:ext cx="1758211" cy="1502802"/>
            </a:xfrm>
            <a:custGeom>
              <a:avLst/>
              <a:gdLst>
                <a:gd name="connsiteX0" fmla="*/ 329461 w 1758211"/>
                <a:gd name="connsiteY0" fmla="*/ 26427 h 1502802"/>
                <a:gd name="connsiteX1" fmla="*/ 310411 w 1758211"/>
                <a:gd name="connsiteY1" fmla="*/ 93102 h 1502802"/>
                <a:gd name="connsiteX2" fmla="*/ 72286 w 1758211"/>
                <a:gd name="connsiteY2" fmla="*/ 788427 h 1502802"/>
                <a:gd name="connsiteX3" fmla="*/ 1758211 w 1758211"/>
                <a:gd name="connsiteY3" fmla="*/ 1502802 h 150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8211" h="1502802">
                  <a:moveTo>
                    <a:pt x="329461" y="26427"/>
                  </a:moveTo>
                  <a:cubicBezTo>
                    <a:pt x="341367" y="-3736"/>
                    <a:pt x="353274" y="-33898"/>
                    <a:pt x="310411" y="93102"/>
                  </a:cubicBezTo>
                  <a:cubicBezTo>
                    <a:pt x="267548" y="220102"/>
                    <a:pt x="-169014" y="553477"/>
                    <a:pt x="72286" y="788427"/>
                  </a:cubicBezTo>
                  <a:cubicBezTo>
                    <a:pt x="313586" y="1023377"/>
                    <a:pt x="1464524" y="1393265"/>
                    <a:pt x="1758211" y="1502802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824C0B07-CE32-4F3D-94B4-F7733306BCDF}"/>
                </a:ext>
              </a:extLst>
            </p:cNvPr>
            <p:cNvSpPr/>
            <p:nvPr/>
          </p:nvSpPr>
          <p:spPr>
            <a:xfrm>
              <a:off x="1847850" y="4124325"/>
              <a:ext cx="2076450" cy="545335"/>
            </a:xfrm>
            <a:custGeom>
              <a:avLst/>
              <a:gdLst>
                <a:gd name="connsiteX0" fmla="*/ 0 w 2076450"/>
                <a:gd name="connsiteY0" fmla="*/ 0 h 545335"/>
                <a:gd name="connsiteX1" fmla="*/ 1143000 w 2076450"/>
                <a:gd name="connsiteY1" fmla="*/ 542925 h 545335"/>
                <a:gd name="connsiteX2" fmla="*/ 2076450 w 2076450"/>
                <a:gd name="connsiteY2" fmla="*/ 180975 h 54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450" h="545335">
                  <a:moveTo>
                    <a:pt x="0" y="0"/>
                  </a:moveTo>
                  <a:cubicBezTo>
                    <a:pt x="398462" y="256381"/>
                    <a:pt x="796925" y="512763"/>
                    <a:pt x="1143000" y="542925"/>
                  </a:cubicBezTo>
                  <a:cubicBezTo>
                    <a:pt x="1489075" y="573088"/>
                    <a:pt x="1857375" y="312737"/>
                    <a:pt x="2076450" y="180975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Titel 1">
            <a:extLst>
              <a:ext uri="{FF2B5EF4-FFF2-40B4-BE49-F238E27FC236}">
                <a16:creationId xmlns:a16="http://schemas.microsoft.com/office/drawing/2014/main" id="{32C6CA14-166D-4984-B5E5-4A1671B6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de-DE" dirty="0"/>
              <a:t>Modularer Aufbau Phase 1</a:t>
            </a: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EB04DC0-6C46-40E4-8476-C8AA4CA4C992}"/>
              </a:ext>
            </a:extLst>
          </p:cNvPr>
          <p:cNvSpPr/>
          <p:nvPr/>
        </p:nvSpPr>
        <p:spPr>
          <a:xfrm>
            <a:off x="10562408" y="4060280"/>
            <a:ext cx="1060549" cy="904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FB40151-140F-4246-91E3-5691275C653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8158665E-A4E3-4D16-BB06-50407ED6D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9062" y="2485777"/>
            <a:ext cx="435848" cy="57685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002CA58-1973-4BFB-8FD8-A92A5585691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5CFEBD5-491C-4D3A-A28D-2D601421357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1AEDFA1-FA2C-48D4-9E73-D8FD16D557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4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135C1C21-4ECC-402C-99A8-DBFCA7F16458}"/>
              </a:ext>
            </a:extLst>
          </p:cNvPr>
          <p:cNvSpPr/>
          <p:nvPr/>
        </p:nvSpPr>
        <p:spPr>
          <a:xfrm>
            <a:off x="136021" y="31099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8161E43-6655-4D27-9BB7-5BBC06EEA914}"/>
              </a:ext>
            </a:extLst>
          </p:cNvPr>
          <p:cNvGrpSpPr/>
          <p:nvPr/>
        </p:nvGrpSpPr>
        <p:grpSpPr>
          <a:xfrm>
            <a:off x="713321" y="3215893"/>
            <a:ext cx="3460912" cy="2714194"/>
            <a:chOff x="223061" y="3190497"/>
            <a:chExt cx="3460912" cy="27141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5D3E2D96-9611-4745-8663-74B0A0E1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061" y="3190497"/>
              <a:ext cx="3460912" cy="2714194"/>
            </a:xfrm>
            <a:prstGeom prst="rect">
              <a:avLst/>
            </a:prstGeom>
          </p:spPr>
        </p:pic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50B98411-4333-43D9-83FE-521408575ABA}"/>
                </a:ext>
              </a:extLst>
            </p:cNvPr>
            <p:cNvGrpSpPr/>
            <p:nvPr/>
          </p:nvGrpSpPr>
          <p:grpSpPr>
            <a:xfrm rot="1215628">
              <a:off x="1036183" y="3543957"/>
              <a:ext cx="844041" cy="574111"/>
              <a:chOff x="3683973" y="-36266"/>
              <a:chExt cx="4960442" cy="3060989"/>
            </a:xfrm>
          </p:grpSpPr>
          <p:pic>
            <p:nvPicPr>
              <p:cNvPr id="19" name="Inhaltsplatzhalter 12">
                <a:extLst>
                  <a:ext uri="{FF2B5EF4-FFF2-40B4-BE49-F238E27FC236}">
                    <a16:creationId xmlns:a16="http://schemas.microsoft.com/office/drawing/2014/main" id="{F55A1516-5B33-437A-87EA-59492FECB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973" y="-36266"/>
                <a:ext cx="4960442" cy="3060989"/>
              </a:xfrm>
              <a:prstGeom prst="rect">
                <a:avLst/>
              </a:prstGeom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6962868F-8EE4-4656-AA27-7C5CBCC54588}"/>
                  </a:ext>
                </a:extLst>
              </p:cNvPr>
              <p:cNvSpPr/>
              <p:nvPr/>
            </p:nvSpPr>
            <p:spPr>
              <a:xfrm>
                <a:off x="3685561" y="-15937"/>
                <a:ext cx="4958854" cy="302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2" name="Picture 2" descr="Bildergebnis für spannungsquelle schaltbild">
              <a:extLst>
                <a:ext uri="{FF2B5EF4-FFF2-40B4-BE49-F238E27FC236}">
                  <a16:creationId xmlns:a16="http://schemas.microsoft.com/office/drawing/2014/main" id="{75818BB3-23D9-47A4-9A53-04B81A6AD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14956">
              <a:off x="1977145" y="3955246"/>
              <a:ext cx="494417" cy="34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414B435-DD54-4D53-809B-4FA35318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3052" y="4944379"/>
              <a:ext cx="436414" cy="361170"/>
            </a:xfrm>
            <a:prstGeom prst="rect">
              <a:avLst/>
            </a:prstGeom>
          </p:spPr>
        </p:pic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CD60CF1-47D0-46E9-8381-F4A5256BFB4F}"/>
                </a:ext>
              </a:extLst>
            </p:cNvPr>
            <p:cNvSpPr/>
            <p:nvPr/>
          </p:nvSpPr>
          <p:spPr>
            <a:xfrm>
              <a:off x="1838325" y="3962400"/>
              <a:ext cx="1304925" cy="1009650"/>
            </a:xfrm>
            <a:custGeom>
              <a:avLst/>
              <a:gdLst>
                <a:gd name="connsiteX0" fmla="*/ 0 w 1304925"/>
                <a:gd name="connsiteY0" fmla="*/ 0 h 1009650"/>
                <a:gd name="connsiteX1" fmla="*/ 409575 w 1304925"/>
                <a:gd name="connsiteY1" fmla="*/ 733425 h 1009650"/>
                <a:gd name="connsiteX2" fmla="*/ 628650 w 1304925"/>
                <a:gd name="connsiteY2" fmla="*/ 438150 h 1009650"/>
                <a:gd name="connsiteX3" fmla="*/ 1304925 w 13049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25" h="1009650">
                  <a:moveTo>
                    <a:pt x="0" y="0"/>
                  </a:moveTo>
                  <a:cubicBezTo>
                    <a:pt x="152400" y="330200"/>
                    <a:pt x="304800" y="660400"/>
                    <a:pt x="409575" y="733425"/>
                  </a:cubicBezTo>
                  <a:cubicBezTo>
                    <a:pt x="514350" y="806450"/>
                    <a:pt x="479425" y="392113"/>
                    <a:pt x="628650" y="438150"/>
                  </a:cubicBezTo>
                  <a:cubicBezTo>
                    <a:pt x="777875" y="484187"/>
                    <a:pt x="1101725" y="892175"/>
                    <a:pt x="1304925" y="100965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B09FA6-2E8C-46C0-93A8-850554646EC3}"/>
                </a:ext>
              </a:extLst>
            </p:cNvPr>
            <p:cNvSpPr/>
            <p:nvPr/>
          </p:nvSpPr>
          <p:spPr>
            <a:xfrm>
              <a:off x="1810449" y="3933825"/>
              <a:ext cx="304101" cy="104775"/>
            </a:xfrm>
            <a:custGeom>
              <a:avLst/>
              <a:gdLst>
                <a:gd name="connsiteX0" fmla="*/ 304101 w 304101"/>
                <a:gd name="connsiteY0" fmla="*/ 104775 h 104775"/>
                <a:gd name="connsiteX1" fmla="*/ 46926 w 304101"/>
                <a:gd name="connsiteY1" fmla="*/ 85725 h 104775"/>
                <a:gd name="connsiteX2" fmla="*/ 8826 w 304101"/>
                <a:gd name="connsiteY2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01" h="104775">
                  <a:moveTo>
                    <a:pt x="304101" y="104775"/>
                  </a:moveTo>
                  <a:cubicBezTo>
                    <a:pt x="200119" y="103981"/>
                    <a:pt x="96138" y="103187"/>
                    <a:pt x="46926" y="85725"/>
                  </a:cubicBezTo>
                  <a:cubicBezTo>
                    <a:pt x="-2286" y="68263"/>
                    <a:pt x="-8637" y="47625"/>
                    <a:pt x="8826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30F54CE-A6F1-4949-B495-C299C23F8975}"/>
              </a:ext>
            </a:extLst>
          </p:cNvPr>
          <p:cNvGrpSpPr/>
          <p:nvPr/>
        </p:nvGrpSpPr>
        <p:grpSpPr>
          <a:xfrm>
            <a:off x="5604858" y="3188432"/>
            <a:ext cx="3954712" cy="2769115"/>
            <a:chOff x="7841876" y="3184010"/>
            <a:chExt cx="3954712" cy="2769115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63A88DF-127F-4852-AA2E-354DB16E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1876" y="3184010"/>
              <a:ext cx="3954712" cy="2769115"/>
            </a:xfrm>
            <a:prstGeom prst="rect">
              <a:avLst/>
            </a:prstGeom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8B47D5F-2878-42F7-99AE-AE0B4F5ED855}"/>
                </a:ext>
              </a:extLst>
            </p:cNvPr>
            <p:cNvSpPr/>
            <p:nvPr/>
          </p:nvSpPr>
          <p:spPr>
            <a:xfrm rot="18616733">
              <a:off x="9775011" y="3693625"/>
              <a:ext cx="458717" cy="96619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D7370B21-77A6-44A7-9ACC-1F82D5091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40828" y="5448549"/>
              <a:ext cx="436414" cy="361170"/>
            </a:xfrm>
            <a:prstGeom prst="rect">
              <a:avLst/>
            </a:prstGeom>
          </p:spPr>
        </p:pic>
        <p:pic>
          <p:nvPicPr>
            <p:cNvPr id="27" name="Picture 2" descr="Bildergebnis für spannungsquelle schaltbild">
              <a:extLst>
                <a:ext uri="{FF2B5EF4-FFF2-40B4-BE49-F238E27FC236}">
                  <a16:creationId xmlns:a16="http://schemas.microsoft.com/office/drawing/2014/main" id="{11054F8F-C167-45D0-B87B-9AEED1563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14956">
              <a:off x="10683131" y="4147112"/>
              <a:ext cx="494417" cy="34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51BE9D0B-35A2-417F-8FED-1D5936DCAF42}"/>
                </a:ext>
              </a:extLst>
            </p:cNvPr>
            <p:cNvSpPr/>
            <p:nvPr/>
          </p:nvSpPr>
          <p:spPr>
            <a:xfrm>
              <a:off x="10020300" y="3800475"/>
              <a:ext cx="762000" cy="382733"/>
            </a:xfrm>
            <a:custGeom>
              <a:avLst/>
              <a:gdLst>
                <a:gd name="connsiteX0" fmla="*/ 0 w 762000"/>
                <a:gd name="connsiteY0" fmla="*/ 0 h 382733"/>
                <a:gd name="connsiteX1" fmla="*/ 485775 w 762000"/>
                <a:gd name="connsiteY1" fmla="*/ 352425 h 382733"/>
                <a:gd name="connsiteX2" fmla="*/ 762000 w 762000"/>
                <a:gd name="connsiteY2" fmla="*/ 371475 h 38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382733">
                  <a:moveTo>
                    <a:pt x="0" y="0"/>
                  </a:moveTo>
                  <a:cubicBezTo>
                    <a:pt x="179387" y="145256"/>
                    <a:pt x="358775" y="290513"/>
                    <a:pt x="485775" y="352425"/>
                  </a:cubicBezTo>
                  <a:cubicBezTo>
                    <a:pt x="612775" y="414337"/>
                    <a:pt x="676275" y="360363"/>
                    <a:pt x="762000" y="371475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7DBCBADC-906B-4042-95A9-CC72CE5CE440}"/>
                </a:ext>
              </a:extLst>
            </p:cNvPr>
            <p:cNvSpPr/>
            <p:nvPr/>
          </p:nvSpPr>
          <p:spPr>
            <a:xfrm>
              <a:off x="10010775" y="3800475"/>
              <a:ext cx="1458959" cy="1676400"/>
            </a:xfrm>
            <a:custGeom>
              <a:avLst/>
              <a:gdLst>
                <a:gd name="connsiteX0" fmla="*/ 0 w 1458959"/>
                <a:gd name="connsiteY0" fmla="*/ 0 h 1676400"/>
                <a:gd name="connsiteX1" fmla="*/ 1266825 w 1458959"/>
                <a:gd name="connsiteY1" fmla="*/ 981075 h 1676400"/>
                <a:gd name="connsiteX2" fmla="*/ 1457325 w 1458959"/>
                <a:gd name="connsiteY2" fmla="*/ 1219200 h 1676400"/>
                <a:gd name="connsiteX3" fmla="*/ 1343025 w 1458959"/>
                <a:gd name="connsiteY3" fmla="*/ 167640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8959" h="1676400">
                  <a:moveTo>
                    <a:pt x="0" y="0"/>
                  </a:moveTo>
                  <a:cubicBezTo>
                    <a:pt x="511968" y="388937"/>
                    <a:pt x="1023937" y="777875"/>
                    <a:pt x="1266825" y="981075"/>
                  </a:cubicBezTo>
                  <a:cubicBezTo>
                    <a:pt x="1509713" y="1184275"/>
                    <a:pt x="1444625" y="1103313"/>
                    <a:pt x="1457325" y="1219200"/>
                  </a:cubicBezTo>
                  <a:cubicBezTo>
                    <a:pt x="1470025" y="1335087"/>
                    <a:pt x="1406525" y="1505743"/>
                    <a:pt x="1343025" y="167640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D2D2CE34-365F-41FB-AB77-139BCF8E6F8E}"/>
              </a:ext>
            </a:extLst>
          </p:cNvPr>
          <p:cNvSpPr/>
          <p:nvPr/>
        </p:nvSpPr>
        <p:spPr>
          <a:xfrm>
            <a:off x="10562408" y="4060280"/>
            <a:ext cx="1060549" cy="904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53CE8FF5-96BB-43D6-958A-D27C9DE0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de-DE" dirty="0"/>
              <a:t>Modularer Aufbau Phase 2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BDF5AF4-3EAB-4824-B55D-A75761317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66D4AA31-C663-4A5F-9D00-26B3D1F31E1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149062" y="2478163"/>
            <a:ext cx="435848" cy="5768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F5B020-47B9-4C1C-BE84-1E33C936D29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E00C1E-0FED-4DDE-95AA-A354513BACE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BEEDA0C-3BB7-47EA-ACDC-75A78ACE54D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1A023-2383-42CA-8654-8EE7BAED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Modularer Aufbau Phase 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D418EA9-74A3-47E4-A1B0-5C6EC1C364BB}"/>
              </a:ext>
            </a:extLst>
          </p:cNvPr>
          <p:cNvSpPr/>
          <p:nvPr/>
        </p:nvSpPr>
        <p:spPr>
          <a:xfrm>
            <a:off x="136021" y="31081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DB7DD-2341-442C-AF6C-E6A636F54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865" y="3350037"/>
            <a:ext cx="4160353" cy="2703444"/>
          </a:xfrm>
          <a:prstGeom prst="rect">
            <a:avLst/>
          </a:prstGeom>
        </p:spPr>
      </p:pic>
      <p:pic>
        <p:nvPicPr>
          <p:cNvPr id="33" name="Grafik 32" descr="Ein Bild, das rot, legend, schwarz, sitzend enthält.&#10;&#10;Automatisch generierte Beschreibung">
            <a:extLst>
              <a:ext uri="{FF2B5EF4-FFF2-40B4-BE49-F238E27FC236}">
                <a16:creationId xmlns:a16="http://schemas.microsoft.com/office/drawing/2014/main" id="{5F575126-7F7B-49B8-9DDF-56743FA70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02" b="13335"/>
          <a:stretch/>
        </p:blipFill>
        <p:spPr>
          <a:xfrm>
            <a:off x="5688493" y="3816627"/>
            <a:ext cx="4668109" cy="1972904"/>
          </a:xfrm>
          <a:prstGeom prst="rect">
            <a:avLst/>
          </a:prstGeom>
        </p:spPr>
      </p:pic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71B902DA-B527-48EA-8E89-EB779256526B}"/>
              </a:ext>
            </a:extLst>
          </p:cNvPr>
          <p:cNvSpPr/>
          <p:nvPr/>
        </p:nvSpPr>
        <p:spPr>
          <a:xfrm>
            <a:off x="10562408" y="4060280"/>
            <a:ext cx="1060549" cy="904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34B2FD58-8C02-4356-B29E-0A1BB1CDB3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C788575-D94D-4FF3-88B8-15C9EA409D1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2149062" y="2485777"/>
            <a:ext cx="435848" cy="576858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A73E51A-0259-49F5-BAC9-EE2DFBAF8A9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D940F9CE-0C7B-49A9-B7CB-76BE2CF29B9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BD1460F2-09C0-4BDA-A31A-DA848D20E10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30212-26BA-482A-AB33-173851FE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Modularer Aufbau Phase 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BD0AE61-7140-44A4-BCB7-84613B39C0F7}"/>
              </a:ext>
            </a:extLst>
          </p:cNvPr>
          <p:cNvSpPr/>
          <p:nvPr/>
        </p:nvSpPr>
        <p:spPr>
          <a:xfrm>
            <a:off x="136021" y="31099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D73E06-C736-4580-9499-90212D85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681" y="3192797"/>
            <a:ext cx="4905374" cy="2760388"/>
          </a:xfrm>
          <a:prstGeom prst="rect">
            <a:avLst/>
          </a:prstGeom>
        </p:spPr>
      </p:pic>
      <p:pic>
        <p:nvPicPr>
          <p:cNvPr id="5" name="Grafik 4" descr="Ein Bild, das Rennsport enthält.&#10;&#10;Automatisch generierte Beschreibung">
            <a:extLst>
              <a:ext uri="{FF2B5EF4-FFF2-40B4-BE49-F238E27FC236}">
                <a16:creationId xmlns:a16="http://schemas.microsoft.com/office/drawing/2014/main" id="{23EAC75A-2718-4B6F-A7D1-C73E0537F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2"/>
          <a:stretch/>
        </p:blipFill>
        <p:spPr>
          <a:xfrm>
            <a:off x="644387" y="3192797"/>
            <a:ext cx="4905374" cy="28034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A801A-851E-46E3-86B9-2BB74D7000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0773963-9C0C-44E7-8274-72E97E36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149062" y="2485777"/>
            <a:ext cx="435848" cy="576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93BEC4-8B2C-4A35-BF21-A930D70A25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CE48F89-362D-4090-816C-F250EFC29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98D2B2-718E-4F5E-B55C-7EF85A2CE02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73D4956-D5B5-47E3-9050-313742761961}"/>
              </a:ext>
            </a:extLst>
          </p:cNvPr>
          <p:cNvSpPr/>
          <p:nvPr/>
        </p:nvSpPr>
        <p:spPr>
          <a:xfrm>
            <a:off x="10562408" y="4060280"/>
            <a:ext cx="1060549" cy="904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3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6DAC6-43AB-4259-9482-A9EABD64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Modularer Aufbau Phase 5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07DC0C-3200-4FAF-A47B-51EAA019C0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671566" y="2188447"/>
            <a:ext cx="397395" cy="88618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E0965A-5980-4C07-84E3-47F21DFE25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149062" y="2485777"/>
            <a:ext cx="435848" cy="57685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2AE3BB6-33AB-49BC-80F2-5DC0D3A467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155617" y="1939360"/>
            <a:ext cx="523793" cy="11241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D8B716-3A4C-4F5C-B960-4D59ACDAA7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912972" y="1896921"/>
            <a:ext cx="505890" cy="11777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F11A079-FCD2-4C4D-8B3F-5D377B0AA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810" y="1905903"/>
            <a:ext cx="538743" cy="11612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9F99AB5-05BF-48EE-91D7-C452BFC5C937}"/>
              </a:ext>
            </a:extLst>
          </p:cNvPr>
          <p:cNvSpPr/>
          <p:nvPr/>
        </p:nvSpPr>
        <p:spPr>
          <a:xfrm>
            <a:off x="139237" y="3109951"/>
            <a:ext cx="11919957" cy="29260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B0CBB4-B8AF-4622-AA13-4B7FA62B9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2943" y="3322947"/>
            <a:ext cx="1800225" cy="25431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D8478A2-4FE6-4FD1-A2DC-D1A4FC7BA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782" y="3402780"/>
            <a:ext cx="2835867" cy="23404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AE5A395-90A7-486F-9C1D-4195C4524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1409" y="3220005"/>
            <a:ext cx="2503125" cy="2543175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882964D-1554-4209-83BF-0211848AE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9145" y="3780519"/>
            <a:ext cx="1319140" cy="8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54835"/>
      </p:ext>
    </p:extLst>
  </p:cSld>
  <p:clrMapOvr>
    <a:masterClrMapping/>
  </p:clrMapOvr>
</p:sld>
</file>

<file path=ppt/theme/theme1.xml><?xml version="1.0" encoding="utf-8"?>
<a:theme xmlns:a="http://schemas.openxmlformats.org/drawingml/2006/main" name="Katalog">
  <a:themeElements>
    <a:clrScheme name="Katalog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Katalog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talog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Breitbild</PresentationFormat>
  <Paragraphs>34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Katalog</vt:lpstr>
      <vt:lpstr>Fahrzeug-informations- Display</vt:lpstr>
      <vt:lpstr>Gliederung</vt:lpstr>
      <vt:lpstr>1. Bekanntmachung</vt:lpstr>
      <vt:lpstr>2. Durchblick</vt:lpstr>
      <vt:lpstr>Modularer Aufbau Phase 1</vt:lpstr>
      <vt:lpstr>Modularer Aufbau Phase 2</vt:lpstr>
      <vt:lpstr>Modularer Aufbau Phase 3</vt:lpstr>
      <vt:lpstr>Modularer Aufbau Phase 4</vt:lpstr>
      <vt:lpstr>Modularer Aufbau Phase 5</vt:lpstr>
      <vt:lpstr>Erstellen und Auslesen von Bibliotheken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3. Kaufentscheidung</vt:lpstr>
      <vt:lpstr>Quellenverzeichnis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Fahrzeug-informations- Display</dc:title>
  <dc:creator>Bobby Kesting</dc:creator>
  <cp:lastModifiedBy>Bobby Kesting</cp:lastModifiedBy>
  <cp:revision>49</cp:revision>
  <dcterms:created xsi:type="dcterms:W3CDTF">2020-01-04T10:28:26Z</dcterms:created>
  <dcterms:modified xsi:type="dcterms:W3CDTF">2020-01-05T21:59:32Z</dcterms:modified>
</cp:coreProperties>
</file>